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3" r:id="rId5"/>
    <p:sldId id="736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61084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do you feel?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check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8905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1.A.feel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B.warm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C.cold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)2.A.happy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B.thirsty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C.should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)3.A.sad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B.more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C.worried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)4.A.bad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B.cat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C.strong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)5.A.wear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6559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24802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85448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44413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400505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657002"/>
            <a:ext cx="10807700" cy="5545245"/>
            <a:chOff x="361950" y="657002"/>
            <a:chExt cx="10807700" cy="5545245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57002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读问句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选答语。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)1.How does my dad feel?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)2.What should I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)3.Why are you angry with your son?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this cartoon about?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)5.What is our cat doing?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647702"/>
              <a:ext cx="10807700" cy="25545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A.It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chasing a mouse.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should do more exercise.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C.It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about a cat and a mouse.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feels sad.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E.Because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didn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 his homework.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792485" y="107984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161585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2095770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255588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304358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540631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连词成句。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1.is, what, wrong (?)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wrong?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worried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worried.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3.should, ten, to, you, count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count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ten.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4.do, you, exercise, should, more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exercise.</a:t>
            </a:r>
            <a:r>
              <a:rPr lang="en-US" altLang="zh-CN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/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You should do exercise more.</a:t>
            </a:r>
            <a:endParaRPr lang="zh-CN" altLang="zh-CN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9587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5.the, weather, cold, me, makes, worried, feel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(.)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-35139" y="192258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The cold weather makes me feel worried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1215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53</TotalTime>
  <Words>98</Words>
  <Application>Microsoft Office PowerPoint</Application>
  <PresentationFormat>自定义</PresentationFormat>
  <Paragraphs>44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2025-09-02T08:21:37Z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